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8" r:id="rId20"/>
    <p:sldId id="272" r:id="rId21"/>
    <p:sldId id="273" r:id="rId22"/>
    <p:sldId id="274" r:id="rId23"/>
    <p:sldId id="275" r:id="rId24"/>
    <p:sldId id="279" r:id="rId25"/>
    <p:sldId id="281" r:id="rId26"/>
    <p:sldId id="280" r:id="rId27"/>
    <p:sldId id="282" r:id="rId28"/>
  </p:sldIdLst>
  <p:sldSz cx="14630400" cy="8229600"/>
  <p:notesSz cx="8229600" cy="14630400"/>
  <p:embeddedFontLst>
    <p:embeddedFont>
      <p:font typeface="微軟正黑體" panose="020B0604030504040204" pitchFamily="34" charset="-120"/>
      <p:regular r:id="rId30"/>
      <p:bold r:id="rId31"/>
    </p:embeddedFont>
    <p:embeddedFont>
      <p:font typeface="微軟正黑體 Light" panose="020B0304030504040204" pitchFamily="34" charset="-12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" panose="02020500000000000000" charset="0"/>
      <p:regular r:id="rId37"/>
    </p:embeddedFont>
    <p:embeddedFont>
      <p:font typeface="PT Serif" panose="020A0603040505020204" pitchFamily="18" charset="0"/>
      <p:regular r:id="rId38"/>
      <p:bold r:id="rId39"/>
      <p:italic r:id="rId40"/>
      <p:boldItalic r:id="rId4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220" y="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19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LHB-0222/open-webui" TargetMode="Externa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hyperlink" Target="https://ollama.com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853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Ollama 本地大型語言模型使用指南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3572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讓我們一起探索如何在本地電腦上運行強大的 AI 語言模型，無需依賴雲端服務！這份指南將帶您從安裝到使用，輕鬆掌握 Ollama。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3381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Feng-Cheng Lin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FC665-2A52-4965-9BB1-8756F987719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下載語言模型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9E5E4F-20F1-467C-83DE-435DB9F1174D}"/>
              </a:ext>
            </a:extLst>
          </p:cNvPr>
          <p:cNvSpPr txBox="1">
            <a:spLocks/>
          </p:cNvSpPr>
          <p:nvPr/>
        </p:nvSpPr>
        <p:spPr>
          <a:xfrm>
            <a:off x="838200" y="1483598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於命令列輸入</a:t>
            </a:r>
            <a:r>
              <a:rPr lang="en-US" altLang="zh-TW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ollama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run deepseek-r1:1.5b 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並等待安裝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37DCD-EC3F-4C9B-A276-44ABF2F6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6" y="2465469"/>
            <a:ext cx="10290772" cy="52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8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開始與模型對話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2736"/>
            <a:ext cx="6355080" cy="9601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848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輸入您的問題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8837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下載完成後，您會看到提示符號「&gt;&gt;&gt;」。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4506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直接輸入您的問題或指令，按下 Enter 送出。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0176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模型會根據您的輸入產生回應。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42848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多輪對話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521" y="48837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模型會記住對話的歷史內容。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99521" y="54506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您可以持續提問，或參考先前的對話內容。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99521" y="60176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這種連續性讓對話更自然流暢。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08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選擇適合的模型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69977"/>
            <a:ext cx="2152055" cy="13246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7674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896791"/>
            <a:ext cx="249376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大型模型 (20B+)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357217" y="3404949"/>
            <a:ext cx="24937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最高性能，需要強大硬體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51340"/>
            <a:ext cx="4304109" cy="13246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514374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78154"/>
            <a:ext cx="24348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中型模型 (7B-13B)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433304" y="4786313"/>
            <a:ext cx="2434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平衡性能與資源需求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32703"/>
            <a:ext cx="6456164" cy="13246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95737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59517"/>
            <a:ext cx="249376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小型模型 (1B-5B)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509272" y="6167676"/>
            <a:ext cx="24937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輕量快速，適合一般電腦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700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測試模型性能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610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19214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啟用詳細輸出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87579" y="242958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使用「--verbose」參數查看模型運行的詳細資訊。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87579" y="2928580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例如：ollama run deepseek-r1:1.5b --verbose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11573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7579" y="39719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觀察資源使用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587579" y="4480084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查看模型生成回應時的 CPU、GPU 使用率。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587579" y="497907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了解每秒生成的詞（tokens）數量。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6206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87579" y="60224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測試響應時間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587579" y="653057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評估模型回應的速度和延遲情況。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87579" y="70295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不同模型和硬體條件下表現各異。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725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管理已下載的模型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090261" y="2356961"/>
            <a:ext cx="3664863" cy="2549485"/>
          </a:xfrm>
          <a:prstGeom prst="roundRect">
            <a:avLst>
              <a:gd name="adj" fmla="val 1335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3317075" y="25837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查看模型列表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317075" y="30919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使用 ollama list 命令查看所有已下載的模型。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317075" y="395382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可以看到模型名稱、大小和下載日期。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981938" y="2356961"/>
            <a:ext cx="3664863" cy="2549485"/>
          </a:xfrm>
          <a:prstGeom prst="roundRect">
            <a:avLst>
              <a:gd name="adj" fmla="val 1335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208752" y="25837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刪除不需要的模型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208752" y="30919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使用 ollama rm 模型名稱 指令刪除不需要的模型。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208752" y="395382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釋放硬碟空間，優化系統資源。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3090261" y="5133261"/>
            <a:ext cx="7556421" cy="1823680"/>
          </a:xfrm>
          <a:prstGeom prst="roundRect">
            <a:avLst>
              <a:gd name="adj" fmla="val 1866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3317075" y="53600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查看模型詳情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317075" y="586823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使用 ollama show 模型名稱 查看特定模型的詳細資訊。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317075" y="63672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了解模型參數、版本和功能特性。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202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切換不同模型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131594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2323743" y="513159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2083832" y="48764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389" y="4908352"/>
            <a:ext cx="357188" cy="4464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0604" y="6038850"/>
            <a:ext cx="263687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列出模型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20604" y="6547009"/>
            <a:ext cx="26368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先使用 ollama list 查看已安裝的模型清單。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41181" y="513159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7"/>
          <p:cNvSpPr/>
          <p:nvPr/>
        </p:nvSpPr>
        <p:spPr>
          <a:xfrm>
            <a:off x="5401270" y="48764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828" y="4908352"/>
            <a:ext cx="357188" cy="4464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337923" y="6038850"/>
            <a:ext cx="26369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停止當前模型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337923" y="6547009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使用 Ctrl+C 或 /exit 退出當前模型。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8958620" y="513159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1"/>
          <p:cNvSpPr/>
          <p:nvPr/>
        </p:nvSpPr>
        <p:spPr>
          <a:xfrm>
            <a:off x="8718709" y="48764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266" y="4908352"/>
            <a:ext cx="357188" cy="44648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55362" y="6038850"/>
            <a:ext cx="26369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啟動新模型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655362" y="6547009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輸入 ollama run 新模型名稱 啟動另一個模型。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12276058" y="513159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1" name="Shape 15"/>
          <p:cNvSpPr/>
          <p:nvPr/>
        </p:nvSpPr>
        <p:spPr>
          <a:xfrm>
            <a:off x="12036147" y="48764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2704" y="4908352"/>
            <a:ext cx="357188" cy="44648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972800" y="6038850"/>
            <a:ext cx="26369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切換完成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10972800" y="6547009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新模型載入後，即可開始新的對話。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059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對話操作指令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99836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/?</a:t>
            </a:r>
            <a:endParaRPr lang="en-US" sz="58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65647" y="60301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顯示幫助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53831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顯示所有可用的聊天命令和快捷鍵。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54704" y="4998363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/exit</a:t>
            </a:r>
            <a:endParaRPr lang="en-US" sz="58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26562" y="60301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退出對話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54704" y="6538317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結束當前模型對話，返回命令提示符。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15738" y="499836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Ctrl+C</a:t>
            </a:r>
            <a:endParaRPr lang="en-US" sz="58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87595" y="60301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中斷生成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15738" y="65383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立即停止模型生成回應，保留已生成內容。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85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為特定任務選擇模型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172057" y="3098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程式代碼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06760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選擇 codellama 或 deepseek-coder 等專門為代碼生成優化的模型。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8742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31136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098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多語言支持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481304" y="3606760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使用 llama3-taide-lx 等支援中文的模型獲得更好的中文理解能力。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8742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31136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邏輯推理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481304" y="560284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deepseek-r1 系列在邏輯分析與推理任務上表現優異。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7285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579679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172057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創意寫作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793790" y="560284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選擇 phi-2 或 mistral 等模型獲得更好的創意內容生成。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7285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579679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05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使用模型的最佳實踐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5122069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901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明確指令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559831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提供詳細、具體的指令獲得更精確的結果。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224" y="5122069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0901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多輪對話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165783" y="559831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透過後續提問逐步完善和調整模型的回應。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64431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6475095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4431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指定格式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30906" y="6951345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明確說明您希望輸出的格式，如列表、表格或程式碼。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7428667" y="64431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5224" y="6475095"/>
            <a:ext cx="357188" cy="44648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65783" y="64431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嘗試不同模型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8165783" y="6951345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同一問題在不同模型上嘗試，找出最適合的模型。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97F2B-C8AF-4A66-83A3-A93040DB6975}"/>
              </a:ext>
            </a:extLst>
          </p:cNvPr>
          <p:cNvSpPr txBox="1">
            <a:spLocks/>
          </p:cNvSpPr>
          <p:nvPr/>
        </p:nvSpPr>
        <p:spPr>
          <a:xfrm>
            <a:off x="751572" y="61538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1F64CF-CCA3-46D1-A766-E73FF0296B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TW" dirty="0" err="1"/>
              <a:t>ollama</a:t>
            </a:r>
            <a:r>
              <a:rPr lang="en-US" altLang="zh-TW" dirty="0"/>
              <a:t> run </a:t>
            </a:r>
            <a:r>
              <a:rPr lang="en-US" altLang="zh-TW" dirty="0" err="1"/>
              <a:t>cwchang</a:t>
            </a:r>
            <a:r>
              <a:rPr lang="en-US" altLang="zh-TW" dirty="0"/>
              <a:t>/llama3-taide-lx-8b-chat-alpha1:latest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63D700-20CC-4D0A-B6D4-17D5DCC9EE85}"/>
              </a:ext>
            </a:extLst>
          </p:cNvPr>
          <p:cNvSpPr txBox="1"/>
          <p:nvPr/>
        </p:nvSpPr>
        <p:spPr>
          <a:xfrm>
            <a:off x="755583" y="2729805"/>
            <a:ext cx="131192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剛好最近國家實驗研究院、數發部和國科會聯手合作的 TAIDE（Trustworthy AI Dialogue Engine，可信任生成式AI引擎）計劃釋出了 TAIDE-LX-7B-chat（基於 Llama-2） 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6E16CBC-F67C-4C74-A615-3AA7DBF7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08" y="4001294"/>
            <a:ext cx="7089307" cy="371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52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29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什麼是 Ollama？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本地運行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377237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在自己的電腦上運行大型語言模型，無需網路連接。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4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開源免費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1" y="377237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完全免費且開源，社群持續貢獻新模型。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951809"/>
            <a:ext cx="7556421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78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隱私保障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568678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所有對話和數據都保留在本地，不會上傳到雲端。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97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模型參數調整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04398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81201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95572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--temperature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295572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調整模型回應的創意程度，0.1（保守）到 2.0（創意）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382524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689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--top_p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396894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控制回應的多樣性，0.1（精確）到 1.0（多樣）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483846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9821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--num_ctx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498217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設定上下文窗口大小，影響模型可「記住」的對話長度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1410" y="5851684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9953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--num_predict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02624" y="59953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限制模型生成的最大詞元數量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426"/>
            <a:ext cx="622577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Ollama 與其他工具整合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84428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84428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84428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84428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66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Ollama 提供 API 介面，可與其他應用程式和開發工具整合，擴展使用場景。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307" y="432316"/>
            <a:ext cx="4127540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2020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T Serif" pitchFamily="34" charset="-120"/>
              </a:rPr>
              <a:t>疑難排解常見問題</a:t>
            </a:r>
            <a:endParaRPr lang="en-US" sz="32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45" y="727348"/>
            <a:ext cx="10518746" cy="5744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085397" y="6887656"/>
            <a:ext cx="143469" cy="186209"/>
          </a:xfrm>
          <a:prstGeom prst="roundRect">
            <a:avLst>
              <a:gd name="adj" fmla="val 11636"/>
            </a:avLst>
          </a:prstGeom>
          <a:solidFill>
            <a:srgbClr val="4D1B00"/>
          </a:solidFill>
          <a:ln/>
        </p:spPr>
      </p:sp>
      <p:sp>
        <p:nvSpPr>
          <p:cNvPr id="5" name="Text 2"/>
          <p:cNvSpPr/>
          <p:nvPr/>
        </p:nvSpPr>
        <p:spPr>
          <a:xfrm>
            <a:off x="2303520" y="6887656"/>
            <a:ext cx="717451" cy="18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 pitchFamily="34" charset="-120"/>
              </a:rPr>
              <a:t>記憶體不足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110412" y="6887656"/>
            <a:ext cx="143469" cy="186209"/>
          </a:xfrm>
          <a:prstGeom prst="roundRect">
            <a:avLst>
              <a:gd name="adj" fmla="val 11636"/>
            </a:avLst>
          </a:prstGeom>
          <a:solidFill>
            <a:srgbClr val="953500"/>
          </a:solidFill>
          <a:ln/>
        </p:spPr>
      </p:sp>
      <p:sp>
        <p:nvSpPr>
          <p:cNvPr id="7" name="Text 4"/>
          <p:cNvSpPr/>
          <p:nvPr/>
        </p:nvSpPr>
        <p:spPr>
          <a:xfrm>
            <a:off x="4328536" y="6887656"/>
            <a:ext cx="573982" cy="18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 pitchFamily="34" charset="-120"/>
              </a:rPr>
              <a:t>下載失敗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768244" y="6887656"/>
            <a:ext cx="143469" cy="186209"/>
          </a:xfrm>
          <a:prstGeom prst="roundRect">
            <a:avLst>
              <a:gd name="adj" fmla="val 11636"/>
            </a:avLst>
          </a:prstGeom>
          <a:solidFill>
            <a:srgbClr val="DD4E00"/>
          </a:solidFill>
          <a:ln/>
        </p:spPr>
      </p:sp>
      <p:sp>
        <p:nvSpPr>
          <p:cNvPr id="9" name="Text 6"/>
          <p:cNvSpPr/>
          <p:nvPr/>
        </p:nvSpPr>
        <p:spPr>
          <a:xfrm>
            <a:off x="6986367" y="6887656"/>
            <a:ext cx="717451" cy="18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 pitchFamily="34" charset="-120"/>
              </a:rPr>
              <a:t>模型回應慢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504658" y="6887656"/>
            <a:ext cx="143469" cy="186209"/>
          </a:xfrm>
          <a:prstGeom prst="roundRect">
            <a:avLst>
              <a:gd name="adj" fmla="val 11636"/>
            </a:avLst>
          </a:prstGeom>
          <a:solidFill>
            <a:srgbClr val="FF7327"/>
          </a:solidFill>
          <a:ln/>
        </p:spPr>
      </p:sp>
      <p:sp>
        <p:nvSpPr>
          <p:cNvPr id="11" name="Text 8"/>
          <p:cNvSpPr/>
          <p:nvPr/>
        </p:nvSpPr>
        <p:spPr>
          <a:xfrm>
            <a:off x="9722780" y="6887656"/>
            <a:ext cx="717451" cy="18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 pitchFamily="34" charset="-120"/>
              </a:rPr>
              <a:t>命令不識別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1451092" y="6887656"/>
            <a:ext cx="143469" cy="186209"/>
          </a:xfrm>
          <a:prstGeom prst="roundRect">
            <a:avLst>
              <a:gd name="adj" fmla="val 11636"/>
            </a:avLst>
          </a:prstGeom>
          <a:solidFill>
            <a:srgbClr val="FFA26F"/>
          </a:solidFill>
          <a:ln/>
        </p:spPr>
      </p:sp>
      <p:sp>
        <p:nvSpPr>
          <p:cNvPr id="13" name="Text 10"/>
          <p:cNvSpPr/>
          <p:nvPr/>
        </p:nvSpPr>
        <p:spPr>
          <a:xfrm>
            <a:off x="11669215" y="6887656"/>
            <a:ext cx="573982" cy="18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 pitchFamily="34" charset="-120"/>
              </a:rPr>
              <a:t>其他問題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05438" y="7204178"/>
            <a:ext cx="12350885" cy="298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 pitchFamily="34" charset="-120"/>
              </a:rPr>
              <a:t>記憶體不足是最常見的問題，選擇較小的模型或增加電腦記憶體可解決。下載失敗多與網路連接有關，重試或使用代理伺服器可能有幫助。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363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進階使用與未來發展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152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17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自定義模型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01991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使用 Modelfile 創建自己的專屬模型，針對特定領域進行優化。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8152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11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多模態整合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6020038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未來版本將支援圖像處理、語音辨識等多模態功能。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8152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117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協作應用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601991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團隊共享模型，共同開發和訓練特定領域的 AI 助手。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9DB5541-77CC-4C89-8FD4-59532673FE43}"/>
              </a:ext>
            </a:extLst>
          </p:cNvPr>
          <p:cNvSpPr txBox="1"/>
          <p:nvPr/>
        </p:nvSpPr>
        <p:spPr>
          <a:xfrm>
            <a:off x="673768" y="39766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https://docs.docker.com/desktop/setup/install/windows-install/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B53627-C959-4F0D-A968-AD3AB880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804"/>
            <a:ext cx="14630400" cy="58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3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06C88D-7677-4451-8ACA-34613D87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87" y="604347"/>
            <a:ext cx="10031225" cy="70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6E4551C-9C7A-4B93-9EF9-DFAB714C6110}"/>
              </a:ext>
            </a:extLst>
          </p:cNvPr>
          <p:cNvSpPr txBox="1"/>
          <p:nvPr/>
        </p:nvSpPr>
        <p:spPr>
          <a:xfrm>
            <a:off x="510139" y="890684"/>
            <a:ext cx="13610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docker run -d -p 3000:8080 -v ollama:/root/.ollama -v open-webui:/app/backend/data --name open-webui --restart always ghcr.io/open-webui/open-webui:ollama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EF7D53-E7F4-4680-B067-8C1169CD906C}"/>
              </a:ext>
            </a:extLst>
          </p:cNvPr>
          <p:cNvSpPr txBox="1"/>
          <p:nvPr/>
        </p:nvSpPr>
        <p:spPr>
          <a:xfrm>
            <a:off x="510139" y="2575105"/>
            <a:ext cx="13610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docker run -d -p 3000:8080 --add-host=</a:t>
            </a:r>
            <a:r>
              <a:rPr lang="en-US" altLang="zh-TW" sz="2400" dirty="0" err="1"/>
              <a:t>host.docker.internal:host-gateway</a:t>
            </a:r>
            <a:r>
              <a:rPr lang="en-US" altLang="zh-TW" sz="2400" dirty="0"/>
              <a:t> -v open-</a:t>
            </a:r>
            <a:r>
              <a:rPr lang="en-US" altLang="zh-TW" sz="2400" dirty="0" err="1"/>
              <a:t>webui</a:t>
            </a:r>
            <a:r>
              <a:rPr lang="en-US" altLang="zh-TW" sz="2400" dirty="0"/>
              <a:t>:/app/backend/data --name open-</a:t>
            </a:r>
            <a:r>
              <a:rPr lang="en-US" altLang="zh-TW" sz="2400" dirty="0" err="1"/>
              <a:t>webui</a:t>
            </a:r>
            <a:r>
              <a:rPr lang="en-US" altLang="zh-TW" sz="2400" dirty="0"/>
              <a:t> --restart always ghcr.io/open-</a:t>
            </a:r>
            <a:r>
              <a:rPr lang="en-US" altLang="zh-TW" sz="2400" dirty="0" err="1"/>
              <a:t>webui</a:t>
            </a:r>
            <a:r>
              <a:rPr lang="en-US" altLang="zh-TW" sz="2400" dirty="0"/>
              <a:t>/</a:t>
            </a:r>
            <a:r>
              <a:rPr lang="en-US" altLang="zh-TW" sz="2400" dirty="0" err="1"/>
              <a:t>open-webui:main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C40E7F-9435-4D7D-9D08-A425ECBE2A33}"/>
              </a:ext>
            </a:extLst>
          </p:cNvPr>
          <p:cNvSpPr txBox="1"/>
          <p:nvPr/>
        </p:nvSpPr>
        <p:spPr>
          <a:xfrm>
            <a:off x="644892" y="6885090"/>
            <a:ext cx="11550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hlinkClick r:id="rId2"/>
              </a:rPr>
              <a:t>https://hackmd.io/@LHB-0222/open-webui</a:t>
            </a:r>
            <a:endParaRPr lang="en-US" altLang="zh-TW" sz="3600" dirty="0"/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6260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1304361-8056-467D-9217-C67DA6757456}"/>
              </a:ext>
            </a:extLst>
          </p:cNvPr>
          <p:cNvSpPr txBox="1"/>
          <p:nvPr/>
        </p:nvSpPr>
        <p:spPr>
          <a:xfrm>
            <a:off x="365760" y="445789"/>
            <a:ext cx="12512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安裝完成後，訪問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http://localhost:3000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即可使用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WebUI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4722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145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安裝前準備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3522940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4910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檢查系統規格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399919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確保您的電腦有足夠的處理能力和記憶體空間。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024" y="3522940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4910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硬碟空間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422583" y="399919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至少預留 10GB 硬碟空間用於安裝模型。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52069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238869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記憶體需求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30906" y="57151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建議至少 8GB RAM，使用較大模型時需 16GB 以上。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126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下載 Ollama 安裝檔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1568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424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訪問官方網站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54422" y="33506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前往 </a:t>
            </a:r>
            <a:r>
              <a:rPr lang="en-US" sz="1750" u="sng" dirty="0">
                <a:solidFill>
                  <a:srgbClr val="E04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Ollama 官網</a:t>
            </a: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 瀏覽。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97656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203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選擇平台版本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54422" y="471154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根據您的作業系統選擇 Windows、macOS 或 Linux 版本。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3745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642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點擊下載按鈕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54422" y="607242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畫面上會顯示適合您系統的下載選項。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257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安裝 Ollama 軟體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010138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0101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執行安裝檔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90373" y="351829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雙擊下載的安裝檔案，啟動安裝程序。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20351" y="4108013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1080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依照安裝提示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30534" y="4616172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按照畫面指示完成安裝步驟。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60632" y="5205889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205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等待安裝完成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70815" y="571404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安裝時間視您的電腦效能而定，請耐心等待。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3" name="內容版面配置區 4">
            <a:extLst>
              <a:ext uri="{FF2B5EF4-FFF2-40B4-BE49-F238E27FC236}">
                <a16:creationId xmlns:a16="http://schemas.microsoft.com/office/drawing/2014/main" id="{7850C27B-DB5A-429A-9E99-60E86433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" y="1290081"/>
            <a:ext cx="569261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142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驗證安裝成功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85849"/>
            <a:ext cx="7556421" cy="3342322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9346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1371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開啟命令提示字元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313717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按下 Win+R，輸入 cmd 或 powershell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40066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1504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輸入 Ollama 指令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41504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簡單輸入 ollama 並按下 Enter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465701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8007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確認指令列表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480071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若顯示可用指令清單，表示安裝成功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1410" y="567023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8139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查看版本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02624" y="58139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輸入 ollama -v 查看版本資訊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7D7081-6982-405C-8E8F-673BB0E0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59" y="534453"/>
            <a:ext cx="13862301" cy="71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3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瀏覽可用語言模型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910709"/>
            <a:ext cx="13555980" cy="70942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96835" y="8132445"/>
            <a:ext cx="2306003" cy="662107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65" y="8363783"/>
            <a:ext cx="159425" cy="1993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16185" y="824579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前往官網模型庫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2816185" y="8499753"/>
            <a:ext cx="155650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訪問 Ollama 官網的模型庫頁面</a:t>
            </a:r>
            <a:endParaRPr lang="en-US" sz="850" dirty="0"/>
          </a:p>
        </p:txBody>
      </p:sp>
      <p:sp>
        <p:nvSpPr>
          <p:cNvPr id="8" name="Shape 4"/>
          <p:cNvSpPr/>
          <p:nvPr/>
        </p:nvSpPr>
        <p:spPr>
          <a:xfrm>
            <a:off x="2759512" y="8790742"/>
            <a:ext cx="11417379" cy="762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9" name="Shape 5"/>
          <p:cNvSpPr/>
          <p:nvPr/>
        </p:nvSpPr>
        <p:spPr>
          <a:xfrm>
            <a:off x="396835" y="8851225"/>
            <a:ext cx="4612124" cy="662107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185" y="9082564"/>
            <a:ext cx="159425" cy="1993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22307" y="896457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篩選模型類型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5122307" y="9218533"/>
            <a:ext cx="181356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根據模型大小、用途或語言進行篩選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5065633" y="9509522"/>
            <a:ext cx="9111258" cy="762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4" name="Shape 9"/>
          <p:cNvSpPr/>
          <p:nvPr/>
        </p:nvSpPr>
        <p:spPr>
          <a:xfrm>
            <a:off x="396835" y="9570006"/>
            <a:ext cx="6918365" cy="662107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305" y="9801344"/>
            <a:ext cx="159425" cy="19931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28548" y="968335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選擇合適模型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7428548" y="9937313"/>
            <a:ext cx="21536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依照自己的需求和硬體規格選擇適合的模型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下載您的第一個模型</a:t>
            </a:r>
            <a:endParaRPr lang="en-US" sz="46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15453" y="2961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開啟終端機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46936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開啟命令提示字元或 PowerShell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9432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61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輸入下載指令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346936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使用「ollama run 模型名稱」開始下載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8282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323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等待下載完成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74047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視您的網路速度和模型大小，可能需要幾分鐘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80870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15453" y="52323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PT Serif" pitchFamily="34" charset="-120"/>
              </a:rPr>
              <a:t>確認下載完成</a:t>
            </a:r>
            <a:endParaRPr lang="en-US" sz="23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93790" y="574047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ans" pitchFamily="34" charset="-120"/>
              </a:rPr>
              <a:t>當命令列顯示「success」時表示下載完成</a:t>
            </a:r>
            <a:endParaRPr lang="en-US" sz="17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2020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778</Words>
  <Application>Microsoft Office PowerPoint</Application>
  <PresentationFormat>自訂</PresentationFormat>
  <Paragraphs>184</Paragraphs>
  <Slides>27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微軟正黑體 Light</vt:lpstr>
      <vt:lpstr>微軟正黑體</vt:lpstr>
      <vt:lpstr>PT Serif</vt:lpstr>
      <vt:lpstr>Arial</vt:lpstr>
      <vt:lpstr>Calibri</vt:lpstr>
      <vt:lpstr>DM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林峰正</cp:lastModifiedBy>
  <cp:revision>12</cp:revision>
  <dcterms:created xsi:type="dcterms:W3CDTF">2025-04-24T15:30:21Z</dcterms:created>
  <dcterms:modified xsi:type="dcterms:W3CDTF">2025-04-24T16:16:37Z</dcterms:modified>
</cp:coreProperties>
</file>